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96774" autoAdjust="0"/>
  </p:normalViewPr>
  <p:slideViewPr>
    <p:cSldViewPr>
      <p:cViewPr varScale="1">
        <p:scale>
          <a:sx n="78" d="100"/>
          <a:sy n="78" d="100"/>
        </p:scale>
        <p:origin x="13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0AE6-0131-4C26-BE88-75AF8963B911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7DA1D-1DF5-4E05-A020-D73328659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7DA1D-1DF5-4E05-A020-D733286590A1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0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0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med" advClick="0" advTm="20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00D0CD-7E3B-4314-A8CF-8FE954CBC034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497201-DC97-4277-9C92-A7D09D7E0E9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Click="0" advTm="20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Ossido_di_ferro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s://it.wikipedia.org/wiki/Sole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Progetto%20Marte\Star%20Wars%20-%20Colonna%20Sonora.mp3" TargetMode="External"/><Relationship Id="rId6" Type="http://schemas.openxmlformats.org/officeDocument/2006/relationships/hyperlink" Target="https://it.wikipedia.org/wiki/Sistema_solare" TargetMode="External"/><Relationship Id="rId5" Type="http://schemas.openxmlformats.org/officeDocument/2006/relationships/hyperlink" Target="https://it.wikipedia.org/wiki/Pianeta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NAS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ipedia.org/wiki/Rover_(astronautica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it-IT" sz="5400" b="1" dirty="0">
              <a:latin typeface="Arial Black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mars.630x36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ttangolo 4"/>
          <p:cNvSpPr/>
          <p:nvPr/>
        </p:nvSpPr>
        <p:spPr>
          <a:xfrm>
            <a:off x="3428992" y="428604"/>
            <a:ext cx="2857520" cy="92869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90621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endParaRPr lang="it-IT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 rot="10800000" flipV="1">
            <a:off x="428596" y="5086883"/>
            <a:ext cx="8358246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Marte è il quarto 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hlinkClick r:id="rId5" tooltip="Pianeta"/>
              </a:rPr>
              <a:t>pianeta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 del 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hlinkClick r:id="rId6" tooltip="Sistema solare"/>
              </a:rPr>
              <a:t>sistema solare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 in ordine di distanza dal 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hlinkClick r:id="rId7" tooltip="Sole"/>
              </a:rPr>
              <a:t>Sole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, chiamato il Pianeta rosso a causa del suo colore caratteristico dovuto alle grandi quantità di 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hlinkClick r:id="rId8" tooltip="Ossido di ferro"/>
              </a:rPr>
              <a:t>ossido di ferro</a:t>
            </a:r>
            <a:r>
              <a:rPr lang="it-IT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 che lo ricoprono.</a:t>
            </a:r>
          </a:p>
        </p:txBody>
      </p:sp>
      <p:pic>
        <p:nvPicPr>
          <p:cNvPr id="20" name="Star Wars - Colonna Sono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634442" y="0"/>
            <a:ext cx="304800" cy="304800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3000364" y="2428868"/>
            <a:ext cx="3571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Black" pitchFamily="34" charset="0"/>
              </a:rPr>
              <a:t>M A R T E</a:t>
            </a:r>
            <a:endParaRPr lang="it-IT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 advTm="2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Le prime tracce delle ruote di Curiosity sul suolo di Marte (fonte: NASA/JPL-Caltech) © Ans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 flipH="1">
            <a:off x="571472" y="928670"/>
            <a:ext cx="5929354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2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Mars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 Science </a:t>
            </a:r>
            <a:r>
              <a:rPr lang="it-IT" sz="2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Laboratory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 (MSL) è una missione di esplorazione del pianeta Marte della 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hlinkClick r:id="rId3" tooltip="NASA"/>
              </a:rPr>
              <a:t>NASA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.</a:t>
            </a:r>
          </a:p>
          <a:p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 La missione è principalmente costituita dalle attività del </a:t>
            </a:r>
            <a:r>
              <a:rPr lang="it-IT" sz="2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hlinkClick r:id="rId4" tooltip="Rover (astronautica)"/>
              </a:rPr>
              <a:t>rover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 nominato </a:t>
            </a:r>
            <a:r>
              <a:rPr lang="it-IT" sz="2000" b="1" i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Curiosity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,CHE è STATO LANCIATO IL 26 NOVEMBRE 2011 ED è ATTERRATO IL 6 AGOSTO 2012.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IL ROVER CURIOSITY HA TROVATO SU MARTE TRACCE </a:t>
            </a:r>
            <a:r>
              <a:rPr lang="it-IT" sz="2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DI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 BORO, LA PRESENZA </a:t>
            </a:r>
            <a:r>
              <a:rPr lang="it-IT" sz="2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DI</a:t>
            </a:r>
            <a:r>
              <a:rPr lang="it-IT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 QUESTO ELEMENTO NEI MINERALI INDICA CHE I BACINI SOTTERRANEI AVEVANO TEMPERATURA E ACIDITÀ ADATTE A OSPITARE LA VITA. 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0"/>
            <a:ext cx="85010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ESPLORAZIONE DEL PIANETA</a:t>
            </a:r>
            <a:endParaRPr lang="it-IT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20000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Risultati immagini per struttura del robot Curiosit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0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Curiosity trova tracce di metano nelle rocce di Marte (fonte: NASA7JPL, Caltech) © Ans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500166" y="1"/>
            <a:ext cx="6000792" cy="1384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CURIOSITY RILEVA METANO NELLE ROCCE </a:t>
            </a:r>
            <a:r>
              <a:rPr lang="it-IT" sz="2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MARTE</a:t>
            </a:r>
          </a:p>
          <a:p>
            <a:pPr algn="ctr"/>
            <a:endParaRPr lang="it-IT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3718679"/>
            <a:ext cx="464343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IL ROBOT LABORATORIO DELLA NASA, CURIOSITY, CHE DALL'AGOSTO 2012 STA ESPLORANDO IL GRANDE CRATERE GALE SU MARTE, HA RILEVATO TRACCE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METANO NELLE ROCCE. LA PRESENZA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QUESTO GAS POTREBBE ESSERE UNA SPIA DELL'EVENTUALE PRESENZA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FORME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VITA PASSATA O PRESENTE.</a:t>
            </a:r>
          </a:p>
        </p:txBody>
      </p:sp>
    </p:spTree>
  </p:cSld>
  <p:clrMapOvr>
    <a:masterClrMapping/>
  </p:clrMapOvr>
  <p:transition spd="med" advClick="0" advTm="20000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Autoritratto di Curiosity: l'ombra del rover sul suolo marziano (fonte: NASA) © Ans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500166" y="857232"/>
            <a:ext cx="61360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it-IT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PRIMI SUCCESSI PER CURIOSITY: RILEVATI PER LA PRIMA VOLTA RAGGI COSMICI DALLA SUPERFICIE </a:t>
            </a:r>
            <a:r>
              <a:rPr lang="it-IT" sz="16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 UN ALTRO PIANETA,CURIOSITY HA RILEVATO PER LA PRIMA VOLTA IL FLUSSO </a:t>
            </a:r>
            <a:r>
              <a:rPr lang="it-IT" sz="16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 PARTICELLE AD ALTA ENERGIA PROVENIENTI DAL SOLE.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85720" y="0"/>
            <a:ext cx="88582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32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PRIMO 'RECORD' PER CURIOSITY</a:t>
            </a:r>
            <a:endParaRPr lang="it-IT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20000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l letto dell’antico fiume marziano scoperto dal robot laboratorio Curiosity (fonte: NASA/JPL-Caltech/MSSS) © Ans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CURIOSITY SCOPRE SU MARTE IL LETTO </a:t>
            </a:r>
            <a:r>
              <a:rPr lang="it-IT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UN ANTICO FIUME</a:t>
            </a:r>
          </a:p>
          <a:p>
            <a:endParaRPr lang="it-IT" sz="2000" dirty="0"/>
          </a:p>
        </p:txBody>
      </p:sp>
      <p:sp>
        <p:nvSpPr>
          <p:cNvPr id="9" name="Rettangolo 8"/>
          <p:cNvSpPr/>
          <p:nvPr/>
        </p:nvSpPr>
        <p:spPr>
          <a:xfrm>
            <a:off x="1571604" y="5380672"/>
            <a:ext cx="800916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PER LA PRIMA VOLTA SU MARTE SONO STATE VISTE LE TRACCE </a:t>
            </a:r>
            <a:r>
              <a:rPr lang="it-IT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UN ANTICHISSIMO FIUME, NEL QUALE UNA VOLTA L’ACQUA SCORREVA ABBONDANTE E CHE PUÒ ESSERE CONSIDERATO LA PRIMA INDICAZIONE </a:t>
            </a:r>
            <a:r>
              <a:rPr lang="it-IT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it-IT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UN AMBIENTE POTENZIALMENTE ABITABILE.</a:t>
            </a:r>
            <a:endParaRPr lang="it-IT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20000"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156</Words>
  <Application>Microsoft Office PowerPoint</Application>
  <PresentationFormat>Presentazione su schermo (4:3)</PresentationFormat>
  <Paragraphs>12</Paragraphs>
  <Slides>6</Slides>
  <Notes>1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 Black</vt:lpstr>
      <vt:lpstr>Calibri</vt:lpstr>
      <vt:lpstr>Century Schoolbook</vt:lpstr>
      <vt:lpstr>Wingdings</vt:lpstr>
      <vt:lpstr>Wingdings 2</vt:lpstr>
      <vt:lpstr>Loggia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728945</dc:creator>
  <cp:lastModifiedBy>marika paterniti</cp:lastModifiedBy>
  <cp:revision>26</cp:revision>
  <dcterms:created xsi:type="dcterms:W3CDTF">2018-02-20T15:40:51Z</dcterms:created>
  <dcterms:modified xsi:type="dcterms:W3CDTF">2018-02-21T12:17:44Z</dcterms:modified>
</cp:coreProperties>
</file>